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DAC43-B0AF-4EB5-B1B2-2D5530A8F847}" type="datetimeFigureOut">
              <a:rPr lang="en-US" smtClean="0"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DF0E-871A-48DD-864A-980CFF45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DAC43-B0AF-4EB5-B1B2-2D5530A8F847}" type="datetimeFigureOut">
              <a:rPr lang="en-US" smtClean="0"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DF0E-871A-48DD-864A-980CFF45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DAC43-B0AF-4EB5-B1B2-2D5530A8F847}" type="datetimeFigureOut">
              <a:rPr lang="en-US" smtClean="0"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DF0E-871A-48DD-864A-980CFF45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DAC43-B0AF-4EB5-B1B2-2D5530A8F847}" type="datetimeFigureOut">
              <a:rPr lang="en-US" smtClean="0"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DF0E-871A-48DD-864A-980CFF45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DAC43-B0AF-4EB5-B1B2-2D5530A8F847}" type="datetimeFigureOut">
              <a:rPr lang="en-US" smtClean="0"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DF0E-871A-48DD-864A-980CFF45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DAC43-B0AF-4EB5-B1B2-2D5530A8F847}" type="datetimeFigureOut">
              <a:rPr lang="en-US" smtClean="0"/>
              <a:t>9/2/2010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DF0E-871A-48DD-864A-980CFF45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DAC43-B0AF-4EB5-B1B2-2D5530A8F847}" type="datetimeFigureOut">
              <a:rPr lang="en-US" smtClean="0"/>
              <a:t>9/2/2010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DF0E-871A-48DD-864A-980CFF45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DAC43-B0AF-4EB5-B1B2-2D5530A8F847}" type="datetimeFigureOut">
              <a:rPr lang="en-US" smtClean="0"/>
              <a:t>9/2/2010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DF0E-871A-48DD-864A-980CFF45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DAC43-B0AF-4EB5-B1B2-2D5530A8F847}" type="datetimeFigureOut">
              <a:rPr lang="en-US" smtClean="0"/>
              <a:t>9/2/2010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DF0E-871A-48DD-864A-980CFF45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DAC43-B0AF-4EB5-B1B2-2D5530A8F847}" type="datetimeFigureOut">
              <a:rPr lang="en-US" smtClean="0"/>
              <a:t>9/2/2010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DF0E-871A-48DD-864A-980CFF45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DAC43-B0AF-4EB5-B1B2-2D5530A8F847}" type="datetimeFigureOut">
              <a:rPr lang="en-US" smtClean="0"/>
              <a:t>9/2/2010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9DF0E-871A-48DD-864A-980CFF450ED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DAC43-B0AF-4EB5-B1B2-2D5530A8F847}" type="datetimeFigureOut">
              <a:rPr lang="en-US" smtClean="0"/>
              <a:t>9/2/2010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9DF0E-871A-48DD-864A-980CFF450E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yep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yep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yep</dc:title>
  <dc:creator>TravisA594922</dc:creator>
  <cp:lastModifiedBy>TravisA594922</cp:lastModifiedBy>
  <cp:revision>1</cp:revision>
  <dcterms:created xsi:type="dcterms:W3CDTF">2010-09-02T17:01:15Z</dcterms:created>
  <dcterms:modified xsi:type="dcterms:W3CDTF">2010-09-02T17:02:09Z</dcterms:modified>
</cp:coreProperties>
</file>